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30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6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5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94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54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4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39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27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30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0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11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4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14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0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2128AF-0F1E-4116-BB64-0695D22B8C0C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40AF-36B5-4D3D-82F0-87C6B92DA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657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Korenschoof gebonden boeket in frame met textiel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aanbiedingsboeket voor…..</a:t>
            </a:r>
          </a:p>
          <a:p>
            <a:r>
              <a:rPr lang="nl-NL" dirty="0" smtClean="0"/>
              <a:t>Showboeket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85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48" y="174480"/>
            <a:ext cx="3381375" cy="50958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34" y="2722417"/>
            <a:ext cx="3838575" cy="38385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6256" y="3364559"/>
            <a:ext cx="235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Diverse manieren van verwerken met groenmaterialen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21096" y="1052946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Decoratieve geknoopte strengen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98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0" y="1814944"/>
            <a:ext cx="3217431" cy="483004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5"/>
          <a:stretch/>
        </p:blipFill>
        <p:spPr>
          <a:xfrm rot="16200000">
            <a:off x="5658912" y="2462111"/>
            <a:ext cx="2791165" cy="55745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1" b="7879"/>
          <a:stretch/>
        </p:blipFill>
        <p:spPr>
          <a:xfrm>
            <a:off x="6516832" y="36806"/>
            <a:ext cx="3804805" cy="35562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050582" y="1814944"/>
            <a:ext cx="229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Verschillende manieren van decoratieve textielverwerking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831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7"/>
          <a:stretch/>
        </p:blipFill>
        <p:spPr>
          <a:xfrm>
            <a:off x="237259" y="1892877"/>
            <a:ext cx="5372100" cy="46464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" b="19012"/>
          <a:stretch/>
        </p:blipFill>
        <p:spPr>
          <a:xfrm>
            <a:off x="6040581" y="498765"/>
            <a:ext cx="4281055" cy="34636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17673" y="4682836"/>
            <a:ext cx="471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Wikkelingen van wol en ijzerdraad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80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1108363" y="263235"/>
            <a:ext cx="4481538" cy="57219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3837" b="6320"/>
          <a:stretch/>
        </p:blipFill>
        <p:spPr>
          <a:xfrm>
            <a:off x="5979125" y="2424545"/>
            <a:ext cx="3157997" cy="393468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979125" y="600762"/>
            <a:ext cx="317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Eenvoudig toepasbare vormen van textielverwerking door te wikkelen.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871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185589-E4EB-4549-B643-F8E334DAC009}"/>
</file>

<file path=customXml/itemProps2.xml><?xml version="1.0" encoding="utf-8"?>
<ds:datastoreItem xmlns:ds="http://schemas.openxmlformats.org/officeDocument/2006/customXml" ds:itemID="{89AEB367-37A9-41B3-BBCA-3F4E7A569150}"/>
</file>

<file path=customXml/itemProps3.xml><?xml version="1.0" encoding="utf-8"?>
<ds:datastoreItem xmlns:ds="http://schemas.openxmlformats.org/officeDocument/2006/customXml" ds:itemID="{00939868-A7CE-4337-ABD7-6C3B0838BAF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40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Korenschoof gebonden boeket in frame met textiel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Korenschoof gebonden boeket in frame met textiel</dc:title>
  <dc:creator>laptop</dc:creator>
  <cp:lastModifiedBy>laptop</cp:lastModifiedBy>
  <cp:revision>2</cp:revision>
  <dcterms:created xsi:type="dcterms:W3CDTF">2017-05-05T20:44:30Z</dcterms:created>
  <dcterms:modified xsi:type="dcterms:W3CDTF">2017-05-05T20:59:43Z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